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notesMasterIdLst>
    <p:notesMasterId r:id="rId3"/>
  </p:notesMasterIdLst>
  <p:sldIdLst>
    <p:sldId id="256" r:id="rId2"/>
  </p:sldIdLst>
  <p:sldSz cx="11879263" cy="3240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EF0"/>
    <a:srgbClr val="4D4D4D"/>
    <a:srgbClr val="FDDBF6"/>
    <a:srgbClr val="F4BAF8"/>
    <a:srgbClr val="EE5C71"/>
    <a:srgbClr val="F078BD"/>
    <a:srgbClr val="7FBE18"/>
    <a:srgbClr val="B1E955"/>
    <a:srgbClr val="DFE8A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83425" autoAdjust="0"/>
  </p:normalViewPr>
  <p:slideViewPr>
    <p:cSldViewPr snapToGrid="0">
      <p:cViewPr varScale="1">
        <p:scale>
          <a:sx n="95" d="100"/>
          <a:sy n="95" d="100"/>
        </p:scale>
        <p:origin x="-2770" y="8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9AA10-D392-428D-93E7-B8900FB922B3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2227263" y="1143000"/>
            <a:ext cx="1131252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40DAC-5F67-4D59-A14D-F9EF32EB5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922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55947" rtl="0" eaLnBrk="1" latinLnBrk="0" hangingPunct="1">
      <a:defRPr kumimoji="1" sz="860" kern="1200">
        <a:solidFill>
          <a:schemeClr val="tx1"/>
        </a:solidFill>
        <a:latin typeface="+mn-lt"/>
        <a:ea typeface="+mn-ea"/>
        <a:cs typeface="+mn-cs"/>
      </a:defRPr>
    </a:lvl1pPr>
    <a:lvl2pPr marL="327974" algn="l" defTabSz="655947" rtl="0" eaLnBrk="1" latinLnBrk="0" hangingPunct="1">
      <a:defRPr kumimoji="1" sz="860" kern="1200">
        <a:solidFill>
          <a:schemeClr val="tx1"/>
        </a:solidFill>
        <a:latin typeface="+mn-lt"/>
        <a:ea typeface="+mn-ea"/>
        <a:cs typeface="+mn-cs"/>
      </a:defRPr>
    </a:lvl2pPr>
    <a:lvl3pPr marL="655947" algn="l" defTabSz="655947" rtl="0" eaLnBrk="1" latinLnBrk="0" hangingPunct="1">
      <a:defRPr kumimoji="1" sz="860" kern="1200">
        <a:solidFill>
          <a:schemeClr val="tx1"/>
        </a:solidFill>
        <a:latin typeface="+mn-lt"/>
        <a:ea typeface="+mn-ea"/>
        <a:cs typeface="+mn-cs"/>
      </a:defRPr>
    </a:lvl3pPr>
    <a:lvl4pPr marL="983921" algn="l" defTabSz="655947" rtl="0" eaLnBrk="1" latinLnBrk="0" hangingPunct="1">
      <a:defRPr kumimoji="1" sz="860" kern="1200">
        <a:solidFill>
          <a:schemeClr val="tx1"/>
        </a:solidFill>
        <a:latin typeface="+mn-lt"/>
        <a:ea typeface="+mn-ea"/>
        <a:cs typeface="+mn-cs"/>
      </a:defRPr>
    </a:lvl4pPr>
    <a:lvl5pPr marL="1311896" algn="l" defTabSz="655947" rtl="0" eaLnBrk="1" latinLnBrk="0" hangingPunct="1">
      <a:defRPr kumimoji="1" sz="860" kern="1200">
        <a:solidFill>
          <a:schemeClr val="tx1"/>
        </a:solidFill>
        <a:latin typeface="+mn-lt"/>
        <a:ea typeface="+mn-ea"/>
        <a:cs typeface="+mn-cs"/>
      </a:defRPr>
    </a:lvl5pPr>
    <a:lvl6pPr marL="1639869" algn="l" defTabSz="655947" rtl="0" eaLnBrk="1" latinLnBrk="0" hangingPunct="1">
      <a:defRPr kumimoji="1" sz="860" kern="1200">
        <a:solidFill>
          <a:schemeClr val="tx1"/>
        </a:solidFill>
        <a:latin typeface="+mn-lt"/>
        <a:ea typeface="+mn-ea"/>
        <a:cs typeface="+mn-cs"/>
      </a:defRPr>
    </a:lvl6pPr>
    <a:lvl7pPr marL="1967843" algn="l" defTabSz="655947" rtl="0" eaLnBrk="1" latinLnBrk="0" hangingPunct="1">
      <a:defRPr kumimoji="1" sz="860" kern="1200">
        <a:solidFill>
          <a:schemeClr val="tx1"/>
        </a:solidFill>
        <a:latin typeface="+mn-lt"/>
        <a:ea typeface="+mn-ea"/>
        <a:cs typeface="+mn-cs"/>
      </a:defRPr>
    </a:lvl7pPr>
    <a:lvl8pPr marL="2295816" algn="l" defTabSz="655947" rtl="0" eaLnBrk="1" latinLnBrk="0" hangingPunct="1">
      <a:defRPr kumimoji="1" sz="860" kern="1200">
        <a:solidFill>
          <a:schemeClr val="tx1"/>
        </a:solidFill>
        <a:latin typeface="+mn-lt"/>
        <a:ea typeface="+mn-ea"/>
        <a:cs typeface="+mn-cs"/>
      </a:defRPr>
    </a:lvl8pPr>
    <a:lvl9pPr marL="2623790" algn="l" defTabSz="655947" rtl="0" eaLnBrk="1" latinLnBrk="0" hangingPunct="1">
      <a:defRPr kumimoji="1" sz="8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2227263" y="1143000"/>
            <a:ext cx="11312526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40DAC-5F67-4D59-A14D-F9EF32EB5E8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624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908" y="530264"/>
            <a:ext cx="8909447" cy="1128031"/>
          </a:xfrm>
        </p:spPr>
        <p:txBody>
          <a:bodyPr anchor="b"/>
          <a:lstStyle>
            <a:lvl1pPr algn="ctr">
              <a:defRPr sz="28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4908" y="1701796"/>
            <a:ext cx="8909447" cy="782271"/>
          </a:xfrm>
        </p:spPr>
        <p:txBody>
          <a:bodyPr/>
          <a:lstStyle>
            <a:lvl1pPr marL="0" indent="0" algn="ctr">
              <a:buNone/>
              <a:defRPr sz="1134"/>
            </a:lvl1pPr>
            <a:lvl2pPr marL="216027" indent="0" algn="ctr">
              <a:buNone/>
              <a:defRPr sz="945"/>
            </a:lvl2pPr>
            <a:lvl3pPr marL="432054" indent="0" algn="ctr">
              <a:buNone/>
              <a:defRPr sz="851"/>
            </a:lvl3pPr>
            <a:lvl4pPr marL="648081" indent="0" algn="ctr">
              <a:buNone/>
              <a:defRPr sz="756"/>
            </a:lvl4pPr>
            <a:lvl5pPr marL="864108" indent="0" algn="ctr">
              <a:buNone/>
              <a:defRPr sz="756"/>
            </a:lvl5pPr>
            <a:lvl6pPr marL="1080135" indent="0" algn="ctr">
              <a:buNone/>
              <a:defRPr sz="756"/>
            </a:lvl6pPr>
            <a:lvl7pPr marL="1296162" indent="0" algn="ctr">
              <a:buNone/>
              <a:defRPr sz="756"/>
            </a:lvl7pPr>
            <a:lvl8pPr marL="1512189" indent="0" algn="ctr">
              <a:buNone/>
              <a:defRPr sz="756"/>
            </a:lvl8pPr>
            <a:lvl9pPr marL="1728216" indent="0" algn="ctr">
              <a:buNone/>
              <a:defRPr sz="75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99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7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98" y="172505"/>
            <a:ext cx="2561466" cy="27458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6700" y="172505"/>
            <a:ext cx="7535907" cy="27458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2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74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512" y="807773"/>
            <a:ext cx="10245864" cy="1347786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512" y="2168309"/>
            <a:ext cx="10245864" cy="708769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1pPr>
            <a:lvl2pPr marL="21602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2pPr>
            <a:lvl3pPr marL="432054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3pPr>
            <a:lvl4pPr marL="648081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4pPr>
            <a:lvl5pPr marL="864108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5pPr>
            <a:lvl6pPr marL="1080135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6pPr>
            <a:lvl7pPr marL="1296162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7pPr>
            <a:lvl8pPr marL="151218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8pPr>
            <a:lvl9pPr marL="1728216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52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699" y="862523"/>
            <a:ext cx="5048687" cy="20558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3877" y="862523"/>
            <a:ext cx="5048687" cy="20558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06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172505"/>
            <a:ext cx="10245864" cy="6262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247" y="794272"/>
            <a:ext cx="5025485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6027" indent="0">
              <a:buNone/>
              <a:defRPr sz="945" b="1"/>
            </a:lvl2pPr>
            <a:lvl3pPr marL="432054" indent="0">
              <a:buNone/>
              <a:defRPr sz="851" b="1"/>
            </a:lvl3pPr>
            <a:lvl4pPr marL="648081" indent="0">
              <a:buNone/>
              <a:defRPr sz="756" b="1"/>
            </a:lvl4pPr>
            <a:lvl5pPr marL="864108" indent="0">
              <a:buNone/>
              <a:defRPr sz="756" b="1"/>
            </a:lvl5pPr>
            <a:lvl6pPr marL="1080135" indent="0">
              <a:buNone/>
              <a:defRPr sz="756" b="1"/>
            </a:lvl6pPr>
            <a:lvl7pPr marL="1296162" indent="0">
              <a:buNone/>
              <a:defRPr sz="756" b="1"/>
            </a:lvl7pPr>
            <a:lvl8pPr marL="1512189" indent="0">
              <a:buNone/>
              <a:defRPr sz="756" b="1"/>
            </a:lvl8pPr>
            <a:lvl9pPr marL="1728216" indent="0">
              <a:buNone/>
              <a:defRPr sz="75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247" y="1183532"/>
            <a:ext cx="5025485" cy="17407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3877" y="794272"/>
            <a:ext cx="5050234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6027" indent="0">
              <a:buNone/>
              <a:defRPr sz="945" b="1"/>
            </a:lvl2pPr>
            <a:lvl3pPr marL="432054" indent="0">
              <a:buNone/>
              <a:defRPr sz="851" b="1"/>
            </a:lvl3pPr>
            <a:lvl4pPr marL="648081" indent="0">
              <a:buNone/>
              <a:defRPr sz="756" b="1"/>
            </a:lvl4pPr>
            <a:lvl5pPr marL="864108" indent="0">
              <a:buNone/>
              <a:defRPr sz="756" b="1"/>
            </a:lvl5pPr>
            <a:lvl6pPr marL="1080135" indent="0">
              <a:buNone/>
              <a:defRPr sz="756" b="1"/>
            </a:lvl6pPr>
            <a:lvl7pPr marL="1296162" indent="0">
              <a:buNone/>
              <a:defRPr sz="756" b="1"/>
            </a:lvl7pPr>
            <a:lvl8pPr marL="1512189" indent="0">
              <a:buNone/>
              <a:defRPr sz="756" b="1"/>
            </a:lvl8pPr>
            <a:lvl9pPr marL="1728216" indent="0">
              <a:buNone/>
              <a:defRPr sz="75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3877" y="1183532"/>
            <a:ext cx="5050234" cy="17407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5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18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76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216006"/>
            <a:ext cx="3831371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234" y="466513"/>
            <a:ext cx="6013877" cy="2302563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7" y="972026"/>
            <a:ext cx="3831371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6027" indent="0">
              <a:buNone/>
              <a:defRPr sz="662"/>
            </a:lvl2pPr>
            <a:lvl3pPr marL="432054" indent="0">
              <a:buNone/>
              <a:defRPr sz="567"/>
            </a:lvl3pPr>
            <a:lvl4pPr marL="648081" indent="0">
              <a:buNone/>
              <a:defRPr sz="472"/>
            </a:lvl4pPr>
            <a:lvl5pPr marL="864108" indent="0">
              <a:buNone/>
              <a:defRPr sz="472"/>
            </a:lvl5pPr>
            <a:lvl6pPr marL="1080135" indent="0">
              <a:buNone/>
              <a:defRPr sz="472"/>
            </a:lvl6pPr>
            <a:lvl7pPr marL="1296162" indent="0">
              <a:buNone/>
              <a:defRPr sz="472"/>
            </a:lvl7pPr>
            <a:lvl8pPr marL="1512189" indent="0">
              <a:buNone/>
              <a:defRPr sz="472"/>
            </a:lvl8pPr>
            <a:lvl9pPr marL="1728216" indent="0">
              <a:buNone/>
              <a:defRPr sz="4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02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216006"/>
            <a:ext cx="3831371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0234" y="466513"/>
            <a:ext cx="6013877" cy="2302563"/>
          </a:xfrm>
        </p:spPr>
        <p:txBody>
          <a:bodyPr anchor="t"/>
          <a:lstStyle>
            <a:lvl1pPr marL="0" indent="0">
              <a:buNone/>
              <a:defRPr sz="1512"/>
            </a:lvl1pPr>
            <a:lvl2pPr marL="216027" indent="0">
              <a:buNone/>
              <a:defRPr sz="1323"/>
            </a:lvl2pPr>
            <a:lvl3pPr marL="432054" indent="0">
              <a:buNone/>
              <a:defRPr sz="1134"/>
            </a:lvl3pPr>
            <a:lvl4pPr marL="648081" indent="0">
              <a:buNone/>
              <a:defRPr sz="945"/>
            </a:lvl4pPr>
            <a:lvl5pPr marL="864108" indent="0">
              <a:buNone/>
              <a:defRPr sz="945"/>
            </a:lvl5pPr>
            <a:lvl6pPr marL="1080135" indent="0">
              <a:buNone/>
              <a:defRPr sz="945"/>
            </a:lvl6pPr>
            <a:lvl7pPr marL="1296162" indent="0">
              <a:buNone/>
              <a:defRPr sz="945"/>
            </a:lvl7pPr>
            <a:lvl8pPr marL="1512189" indent="0">
              <a:buNone/>
              <a:defRPr sz="945"/>
            </a:lvl8pPr>
            <a:lvl9pPr marL="1728216" indent="0">
              <a:buNone/>
              <a:defRPr sz="94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7" y="972026"/>
            <a:ext cx="3831371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6027" indent="0">
              <a:buNone/>
              <a:defRPr sz="662"/>
            </a:lvl2pPr>
            <a:lvl3pPr marL="432054" indent="0">
              <a:buNone/>
              <a:defRPr sz="567"/>
            </a:lvl3pPr>
            <a:lvl4pPr marL="648081" indent="0">
              <a:buNone/>
              <a:defRPr sz="472"/>
            </a:lvl4pPr>
            <a:lvl5pPr marL="864108" indent="0">
              <a:buNone/>
              <a:defRPr sz="472"/>
            </a:lvl5pPr>
            <a:lvl6pPr marL="1080135" indent="0">
              <a:buNone/>
              <a:defRPr sz="472"/>
            </a:lvl6pPr>
            <a:lvl7pPr marL="1296162" indent="0">
              <a:buNone/>
              <a:defRPr sz="472"/>
            </a:lvl7pPr>
            <a:lvl8pPr marL="1512189" indent="0">
              <a:buNone/>
              <a:defRPr sz="472"/>
            </a:lvl8pPr>
            <a:lvl9pPr marL="1728216" indent="0">
              <a:buNone/>
              <a:defRPr sz="4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93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6700" y="172505"/>
            <a:ext cx="10245864" cy="626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700" y="862523"/>
            <a:ext cx="10245864" cy="2055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699" y="3003082"/>
            <a:ext cx="2672834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CE33A-D2FB-43F5-BAD7-C9FF52356BAC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5006" y="3003082"/>
            <a:ext cx="4009251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9730" y="3003082"/>
            <a:ext cx="2672834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73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432054" rtl="0" eaLnBrk="1" latinLnBrk="0" hangingPunct="1">
        <a:lnSpc>
          <a:spcPct val="90000"/>
        </a:lnSpc>
        <a:spcBef>
          <a:spcPct val="0"/>
        </a:spcBef>
        <a:buNone/>
        <a:defRPr kumimoji="1"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14" indent="-108014" algn="l" defTabSz="432054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4041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40068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6095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972122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9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6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3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30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rgbClr val="0070C0"/>
            </a:gs>
            <a:gs pos="0">
              <a:schemeClr val="bg2">
                <a:tint val="98000"/>
                <a:satMod val="130000"/>
                <a:shade val="90000"/>
                <a:alpha val="40000"/>
                <a:lumMod val="80000"/>
                <a:lumOff val="20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D0AFC9E-347E-F2DD-6CFB-B97A84E554CC}"/>
              </a:ext>
            </a:extLst>
          </p:cNvPr>
          <p:cNvSpPr/>
          <p:nvPr/>
        </p:nvSpPr>
        <p:spPr>
          <a:xfrm>
            <a:off x="0" y="0"/>
            <a:ext cx="11879263" cy="3240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4788" y="419559"/>
            <a:ext cx="4999757" cy="3335775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3055703" y="1234016"/>
            <a:ext cx="508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4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65047" y="605481"/>
            <a:ext cx="405176" cy="10132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67668" y="-29296"/>
            <a:ext cx="806141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dirty="0">
                <a:solidFill>
                  <a:srgbClr val="FCFEF0"/>
                </a:solidFill>
                <a:latin typeface="AR P白丸ＰＯＰ体H" panose="020B0600010101010101" pitchFamily="50" charset="-128"/>
                <a:ea typeface="AR P白丸ＰＯＰ体H" panose="020B0600010101010101" pitchFamily="50" charset="-128"/>
              </a:rPr>
              <a:t>(</a:t>
            </a:r>
            <a:r>
              <a:rPr lang="ja-JP" altLang="en-US" sz="199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処方</a:t>
            </a:r>
            <a:r>
              <a:rPr lang="en-US" altLang="ja-JP" sz="19900" dirty="0">
                <a:solidFill>
                  <a:srgbClr val="FCFEF0"/>
                </a:solidFill>
                <a:latin typeface="AR P白丸ＰＯＰ体H" panose="020B0600010101010101" pitchFamily="50" charset="-128"/>
                <a:ea typeface="AR P白丸ＰＯＰ体H" panose="020B0600010101010101" pitchFamily="50" charset="-128"/>
              </a:rPr>
              <a:t>)</a:t>
            </a:r>
            <a:endParaRPr lang="ja-JP" altLang="en-US" sz="19900" dirty="0">
              <a:solidFill>
                <a:srgbClr val="FCFEF0"/>
              </a:solidFill>
              <a:latin typeface="AR P白丸ＰＯＰ体H" panose="020B0600010101010101" pitchFamily="50" charset="-128"/>
              <a:ea typeface="AR P白丸ＰＯＰ体H" panose="020B0600010101010101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72930" y="222817"/>
            <a:ext cx="1058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>
                <a:solidFill>
                  <a:srgbClr val="4D4D4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578522" y="275608"/>
            <a:ext cx="23887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>
                <a:solidFill>
                  <a:srgbClr val="4D4D4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事実</a:t>
            </a:r>
          </a:p>
        </p:txBody>
      </p:sp>
      <p:sp>
        <p:nvSpPr>
          <p:cNvPr id="7" name="円/楕円 6"/>
          <p:cNvSpPr/>
          <p:nvPr/>
        </p:nvSpPr>
        <p:spPr>
          <a:xfrm>
            <a:off x="7993746" y="152498"/>
            <a:ext cx="1572127" cy="1492525"/>
          </a:xfrm>
          <a:prstGeom prst="ellipse">
            <a:avLst/>
          </a:prstGeom>
          <a:solidFill>
            <a:srgbClr val="FCFEF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0070C0"/>
                </a:solidFill>
              </a:ln>
              <a:noFill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89967" y="161261"/>
            <a:ext cx="1710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14ED7F0-530E-FC2E-232E-0375080F1A44}"/>
              </a:ext>
            </a:extLst>
          </p:cNvPr>
          <p:cNvSpPr/>
          <p:nvPr/>
        </p:nvSpPr>
        <p:spPr>
          <a:xfrm>
            <a:off x="7098632" y="1866900"/>
            <a:ext cx="4418703" cy="111743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178842" y="1866900"/>
            <a:ext cx="39844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6000" dirty="0">
                <a:solidFill>
                  <a:srgbClr val="4D4D4D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痛み止め偏</a:t>
            </a:r>
            <a:endParaRPr lang="ja-JP" altLang="en-US" sz="6600" dirty="0">
              <a:solidFill>
                <a:srgbClr val="4D4D4D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5203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18291</TotalTime>
  <Words>9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P白丸ＰＯＰ体H</vt:lpstr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藤本 博文</cp:lastModifiedBy>
  <cp:revision>125</cp:revision>
  <dcterms:created xsi:type="dcterms:W3CDTF">2017-03-24T08:00:31Z</dcterms:created>
  <dcterms:modified xsi:type="dcterms:W3CDTF">2023-06-26T09:41:02Z</dcterms:modified>
</cp:coreProperties>
</file>